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5" Type="http://schemas.openxmlformats.org/officeDocument/2006/relationships/commentAuthors" Target="commentAuthors.xml" /><Relationship Id="rId34" Type="http://schemas.openxmlformats.org/officeDocument/2006/relationships/handoutMaster" Target="handoutMasters/handout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41108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2022-01-03 16:30
##   Status: 200
##   Content-Type: application/octet-stream
##   Size: 13.8 kB
## &lt;ON DISK&gt;  /var/folders/0z/p5zgjmbn6531bgclzwc383500000gn/T//RtmppbrKQf/file127334d1b9a4.xlsx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Only </a:t>
            </a:r>
            <a:r>
              <a:rPr b="1"/>
              <a:t>26.6%</a:t>
            </a:r>
            <a:r>
              <a:rPr/>
              <a:t> of new SCRS employees will stay for 8 years to vest.</a:t>
            </a:r>
          </a:p>
          <a:p>
            <a:pPr lvl="1"/>
            <a:r>
              <a:rPr/>
              <a:t>Only </a:t>
            </a:r>
            <a:r>
              <a:rPr b="1"/>
              <a:t>12.3%</a:t>
            </a:r>
            <a:r>
              <a:rPr/>
              <a:t> of the same employees will be on the job after 20 years.</a:t>
            </a:r>
          </a:p>
          <a:p>
            <a:pPr lvl="1"/>
            <a:r>
              <a:rPr/>
              <a:t>And only </a:t>
            </a:r>
            <a:r>
              <a:rPr b="1"/>
              <a:t>6.5%</a:t>
            </a:r>
            <a:r>
              <a:rPr/>
              <a:t> of the same employees will be on the job after 36 years needed to qualify for full retirement (YOS + AGE = 90)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90532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2022-01-03T16:30:42Z</dcterms:created>
  <dcterms:modified xsi:type="dcterms:W3CDTF">2022-01-03T16:30:42Z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